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</a:t>
          </a:r>
          <a:r>
            <a:rPr lang="ru-RU" sz="240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инвариантная 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</a:t>
          </a:r>
          <a:r>
            <a:rPr lang="ru-RU" sz="2400" kern="120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инвариантная 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в соответствии с ФОП)</a:t>
            </a:r>
            <a:endParaRPr lang="ru-RU" alt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126819" y="333377"/>
            <a:ext cx="71094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образовательное учреждение</a:t>
            </a:r>
          </a:p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етский сад № 11 с. Сусанино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822043" y="6165850"/>
            <a:ext cx="17189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Сусанино, 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666020" y="260650"/>
            <a:ext cx="6120680" cy="3756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Специфика контингента воспитанников ДОУ 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611560" y="736486"/>
            <a:ext cx="8229600" cy="2592288"/>
          </a:xfrm>
        </p:spPr>
        <p:txBody>
          <a:bodyPr rtlCol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воспитанников в ДОУ 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групп общеобразовательной направленности–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alt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1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</a:t>
            </a: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родительский комитет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04801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нормативными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документами и локальными нормативными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актами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46676872"/>
              </p:ext>
            </p:extLst>
          </p:nvPr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</TotalTime>
  <Words>1383</Words>
  <Application>Microsoft Office PowerPoint</Application>
  <PresentationFormat>Экран (4:3)</PresentationFormat>
  <Paragraphs>153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9" baseType="lpstr">
      <vt:lpstr>SimSun</vt:lpstr>
      <vt:lpstr>Arial</vt:lpstr>
      <vt:lpstr>Arial Unicode MS</vt:lpstr>
      <vt:lpstr>Calibri</vt:lpstr>
      <vt:lpstr>Century Gothic</vt:lpstr>
      <vt:lpstr>Mangal</vt:lpstr>
      <vt:lpstr>Symbol</vt:lpstr>
      <vt:lpstr>Times New Roman</vt:lpstr>
      <vt:lpstr>Wingdings</vt:lpstr>
      <vt:lpstr>Wingdings 3</vt:lpstr>
      <vt:lpstr>Легкий дым</vt:lpstr>
      <vt:lpstr>Краткая презентация  образовательной программы дошкольного образовательного учреждения (ОП ДО в соответствии с ФОП)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Специфика контингента воспитанников ДОУ 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Лариса</cp:lastModifiedBy>
  <cp:revision>10</cp:revision>
  <dcterms:created xsi:type="dcterms:W3CDTF">2023-08-02T09:43:03Z</dcterms:created>
  <dcterms:modified xsi:type="dcterms:W3CDTF">2025-03-14T01:35:41Z</dcterms:modified>
</cp:coreProperties>
</file>