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kern="12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 соответствии с ФОП)</a:t>
            </a:r>
            <a:endParaRPr lang="ru-RU" alt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26819" y="333377"/>
            <a:ext cx="71094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учреждение</a:t>
            </a:r>
          </a:p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етский сад № 11 с. Сусанино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822043" y="6165850"/>
            <a:ext cx="17189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Сусанино,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 в ДОУ 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29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групп общеобразовательной направленности–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комитет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1383</Words>
  <Application>Microsoft Office PowerPoint</Application>
  <PresentationFormat>Экран (4:3)</PresentationFormat>
  <Paragraphs>153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SimSun</vt:lpstr>
      <vt:lpstr>Arial</vt:lpstr>
      <vt:lpstr>Arial Unicode MS</vt:lpstr>
      <vt:lpstr>Calibri</vt:lpstr>
      <vt:lpstr>Century Gothic</vt:lpstr>
      <vt:lpstr>Mangal</vt:lpstr>
      <vt:lpstr>Symbol</vt:lpstr>
      <vt:lpstr>Times New Roman</vt:lpstr>
      <vt:lpstr>Wingdings</vt:lpstr>
      <vt:lpstr>Wingdings 3</vt:lpstr>
      <vt:lpstr>Легкий дым</vt:lpstr>
      <vt:lpstr>Краткая презентация  образовательной программы дошкольного образовательного учреждения (ОП ДО в соответствии с ФОП)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Специфика контингента воспитанников ДОУ 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Лариса</cp:lastModifiedBy>
  <cp:revision>11</cp:revision>
  <dcterms:created xsi:type="dcterms:W3CDTF">2023-08-02T09:43:03Z</dcterms:created>
  <dcterms:modified xsi:type="dcterms:W3CDTF">2025-09-22T10:56:07Z</dcterms:modified>
</cp:coreProperties>
</file>