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22.09.2025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26819" y="333377"/>
            <a:ext cx="71094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сад № 11 с. Сусанино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22043" y="6165850"/>
            <a:ext cx="17189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Сусанино,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общеобразовательной направленности–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</TotalTime>
  <Words>1383</Words>
  <Application>Microsoft Office PowerPoint</Application>
  <PresentationFormat>Экран (4:3)</PresentationFormat>
  <Paragraphs>153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9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Лариса</cp:lastModifiedBy>
  <cp:revision>11</cp:revision>
  <dcterms:created xsi:type="dcterms:W3CDTF">2023-08-02T09:43:03Z</dcterms:created>
  <dcterms:modified xsi:type="dcterms:W3CDTF">2025-09-22T10:56:07Z</dcterms:modified>
</cp:coreProperties>
</file>